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308" r:id="rId4"/>
    <p:sldId id="309" r:id="rId5"/>
    <p:sldId id="310" r:id="rId6"/>
    <p:sldId id="304" r:id="rId7"/>
    <p:sldId id="305" r:id="rId8"/>
    <p:sldId id="306" r:id="rId9"/>
    <p:sldId id="319" r:id="rId10"/>
    <p:sldId id="320" r:id="rId11"/>
    <p:sldId id="321" r:id="rId12"/>
    <p:sldId id="311" r:id="rId13"/>
    <p:sldId id="317" r:id="rId14"/>
    <p:sldId id="312" r:id="rId15"/>
    <p:sldId id="313" r:id="rId16"/>
    <p:sldId id="314" r:id="rId17"/>
    <p:sldId id="316" r:id="rId18"/>
    <p:sldId id="315" r:id="rId19"/>
    <p:sldId id="318" r:id="rId20"/>
    <p:sldId id="307" r:id="rId21"/>
    <p:sldId id="257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9" autoAdjust="0"/>
    <p:restoredTop sz="94660"/>
  </p:normalViewPr>
  <p:slideViewPr>
    <p:cSldViewPr>
      <p:cViewPr varScale="1">
        <p:scale>
          <a:sx n="97" d="100"/>
          <a:sy n="97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DEE58-9086-4F28-80F0-1A5490B34B1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98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DC34D-DA75-4876-AC4F-2C66194375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13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A7EA9-2CC2-4F2C-A503-7C1AF270D2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45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0F6589-C98D-4615-90BE-82FA8691DFC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02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E12D8-BEC0-42B1-BEC7-969A2271393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84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E50E0-37FE-4FBC-9882-FEC1FE2CE17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88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D4CD2-C9FB-4D48-BFCC-9A8390C9A85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09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63FF6-1654-4085-955C-530646B5C4C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98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45E9A-9D6D-4A99-AB58-D8F907643E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24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53807-E804-4225-99C0-849BAEC9606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54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33117-EFB9-4D14-A8C9-36EB6E8A66D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31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CC"/>
            </a:gs>
            <a:gs pos="100000">
              <a:srgbClr val="CC00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D7422C0-1C38-45F0-B8CB-F3C3CED33D2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315913"/>
            <a:ext cx="10077451" cy="792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44675"/>
            <a:ext cx="7772400" cy="1470025"/>
          </a:xfrm>
        </p:spPr>
        <p:txBody>
          <a:bodyPr/>
          <a:lstStyle/>
          <a:p>
            <a:r>
              <a:rPr lang="ru-RU" sz="4000">
                <a:solidFill>
                  <a:schemeClr val="bg1"/>
                </a:solidFill>
              </a:rPr>
              <a:t>Международный проект «</a:t>
            </a:r>
            <a:r>
              <a:rPr lang="en-US" sz="4000">
                <a:solidFill>
                  <a:schemeClr val="bg1"/>
                </a:solidFill>
              </a:rPr>
              <a:t>CanSat</a:t>
            </a:r>
            <a:r>
              <a:rPr lang="ru-RU" sz="4000">
                <a:solidFill>
                  <a:schemeClr val="bg1"/>
                </a:solidFill>
              </a:rPr>
              <a:t>»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4941888"/>
            <a:ext cx="6400800" cy="20399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>
                <a:solidFill>
                  <a:schemeClr val="bg1"/>
                </a:solidFill>
              </a:rPr>
              <a:t>Анна Алексеева </a:t>
            </a:r>
          </a:p>
          <a:p>
            <a:pPr>
              <a:lnSpc>
                <a:spcPct val="90000"/>
              </a:lnSpc>
            </a:pPr>
            <a:r>
              <a:rPr lang="ru-RU">
                <a:solidFill>
                  <a:schemeClr val="bg1"/>
                </a:solidFill>
              </a:rPr>
              <a:t>Нина Грачева</a:t>
            </a:r>
          </a:p>
          <a:p>
            <a:pPr>
              <a:lnSpc>
                <a:spcPct val="90000"/>
              </a:lnSpc>
            </a:pPr>
            <a:r>
              <a:rPr lang="ru-RU" sz="1600">
                <a:solidFill>
                  <a:schemeClr val="bg1"/>
                </a:solidFill>
              </a:rPr>
              <a:t>9 класс</a:t>
            </a:r>
          </a:p>
          <a:p>
            <a:pPr>
              <a:lnSpc>
                <a:spcPct val="90000"/>
              </a:lnSpc>
            </a:pPr>
            <a:r>
              <a:rPr lang="ru-RU" sz="1600">
                <a:solidFill>
                  <a:schemeClr val="bg1"/>
                </a:solidFill>
              </a:rPr>
              <a:t>Гимназия им. Н. В. Пушкова </a:t>
            </a:r>
          </a:p>
          <a:p>
            <a:pPr>
              <a:lnSpc>
                <a:spcPct val="90000"/>
              </a:lnSpc>
            </a:pPr>
            <a:r>
              <a:rPr lang="ru-RU" sz="1600">
                <a:solidFill>
                  <a:schemeClr val="bg1"/>
                </a:solidFill>
              </a:rPr>
              <a:t> г. Троицк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Парашютная система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Была выбрана вот эта:</a:t>
            </a:r>
          </a:p>
        </p:txBody>
      </p:sp>
      <p:pic>
        <p:nvPicPr>
          <p:cNvPr id="6" name="Рисунок 5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492375"/>
            <a:ext cx="3043238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0.08004 L 0.22552 -0.2530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7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Парашютная система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Но так же нам понравилась идея с лавсановой лентой, потому что у нее есть преимущества перед той, которую мы выбрали.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ru-RU" sz="4000" b="1"/>
              <a:t>Датчики давления и температуры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12875"/>
            <a:ext cx="8147050" cy="8921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/>
              <a:t>Эти датчики генерируют аналоговый сигнал, напряжение которого варьируется от 0 до 5 В.Используются для измерения температуры и давления в микроспутнике CanSat. </a:t>
            </a:r>
          </a:p>
          <a:p>
            <a:pPr>
              <a:lnSpc>
                <a:spcPct val="80000"/>
              </a:lnSpc>
            </a:pPr>
            <a:endParaRPr lang="ru-RU" sz="2000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8" r="2089"/>
          <a:stretch>
            <a:fillRect/>
          </a:stretch>
        </p:blipFill>
        <p:spPr bwMode="auto">
          <a:xfrm>
            <a:off x="1403350" y="2349500"/>
            <a:ext cx="6408738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/>
              <a:t>Плата микроконтроллера комплекта СanSat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000"/>
              <a:t>Здесь изображена плата микроконтроллера компании «Пратт Хоббиз» (Pratt Hobbies), входящего в комплект CanSat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003800" y="1700213"/>
            <a:ext cx="4038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b="1"/>
              <a:t>Таблица с расшифровкой аббревиатур:</a:t>
            </a:r>
          </a:p>
          <a:p>
            <a:pPr>
              <a:lnSpc>
                <a:spcPct val="80000"/>
              </a:lnSpc>
            </a:pPr>
            <a:r>
              <a:rPr lang="ru-RU" sz="1800" i="1"/>
              <a:t>Аббревиатура Расшифровка</a:t>
            </a:r>
          </a:p>
          <a:p>
            <a:pPr>
              <a:lnSpc>
                <a:spcPct val="80000"/>
              </a:lnSpc>
            </a:pPr>
            <a:r>
              <a:rPr lang="ru-RU" sz="1800"/>
              <a:t>ADC Штырьковый контакт, ведущий к преобразователю аналогового сигнала в</a:t>
            </a:r>
          </a:p>
          <a:p>
            <a:pPr>
              <a:lnSpc>
                <a:spcPct val="80000"/>
              </a:lnSpc>
            </a:pPr>
            <a:r>
              <a:rPr lang="ru-RU" sz="1800"/>
              <a:t>цифровой на процессоре.</a:t>
            </a:r>
          </a:p>
          <a:p>
            <a:pPr>
              <a:lnSpc>
                <a:spcPct val="80000"/>
              </a:lnSpc>
            </a:pPr>
            <a:r>
              <a:rPr lang="ru-RU" sz="1800"/>
              <a:t>V- Это заземление</a:t>
            </a:r>
          </a:p>
          <a:p>
            <a:pPr>
              <a:lnSpc>
                <a:spcPct val="80000"/>
              </a:lnSpc>
            </a:pPr>
            <a:r>
              <a:rPr lang="ru-RU" sz="1800"/>
              <a:t>V+ Линия 5 Вольт (за исключением входного напряжения, равного 9 В)</a:t>
            </a:r>
          </a:p>
          <a:p>
            <a:pPr>
              <a:lnSpc>
                <a:spcPct val="80000"/>
              </a:lnSpc>
            </a:pPr>
            <a:r>
              <a:rPr lang="ru-RU" sz="1800"/>
              <a:t>PD …?</a:t>
            </a:r>
          </a:p>
          <a:p>
            <a:pPr>
              <a:lnSpc>
                <a:spcPct val="80000"/>
              </a:lnSpc>
            </a:pPr>
            <a:r>
              <a:rPr lang="ru-RU" sz="1800"/>
              <a:t>PWM</a:t>
            </a:r>
          </a:p>
          <a:p>
            <a:pPr>
              <a:lnSpc>
                <a:spcPct val="80000"/>
              </a:lnSpc>
            </a:pPr>
            <a:r>
              <a:rPr lang="ru-RU" sz="1800"/>
              <a:t>TMX Передача</a:t>
            </a:r>
          </a:p>
          <a:p>
            <a:pPr>
              <a:lnSpc>
                <a:spcPct val="80000"/>
              </a:lnSpc>
            </a:pPr>
            <a:r>
              <a:rPr lang="ru-RU" sz="1800"/>
              <a:t>RCV Прием</a:t>
            </a: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84538"/>
            <a:ext cx="3960812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Датчик давления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679950" cy="29511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/>
              <a:t>Мы используем датчик давления </a:t>
            </a:r>
            <a:r>
              <a:rPr lang="ru-RU" sz="1800" i="1"/>
              <a:t>МРХ4115А </a:t>
            </a:r>
            <a:r>
              <a:rPr lang="ru-RU" sz="1800"/>
              <a:t>компании «Моторола». В нем применяется кремниевый пьезорезистивный чувствительный элемент. На рисунке представлено внутреннее устройство датчика.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1600"/>
              <a:t>FLUORO SILICONE GEL DIE COAT – Фторкремниевое желеобразное кристаллическое</a:t>
            </a:r>
          </a:p>
          <a:p>
            <a:pPr>
              <a:lnSpc>
                <a:spcPct val="80000"/>
              </a:lnSpc>
            </a:pPr>
            <a:r>
              <a:rPr lang="ru-RU" sz="1600"/>
              <a:t>покрытие (ИС)</a:t>
            </a:r>
          </a:p>
          <a:p>
            <a:pPr>
              <a:lnSpc>
                <a:spcPct val="80000"/>
              </a:lnSpc>
            </a:pPr>
            <a:r>
              <a:rPr lang="ru-RU" sz="1600"/>
              <a:t>DIE BOND - Присоединение кристалла</a:t>
            </a:r>
          </a:p>
          <a:p>
            <a:pPr>
              <a:lnSpc>
                <a:spcPct val="80000"/>
              </a:lnSpc>
            </a:pPr>
            <a:r>
              <a:rPr lang="ru-RU" sz="1600"/>
              <a:t>DIE – кристалл (ИС)</a:t>
            </a:r>
          </a:p>
          <a:p>
            <a:pPr>
              <a:lnSpc>
                <a:spcPct val="80000"/>
              </a:lnSpc>
            </a:pPr>
            <a:r>
              <a:rPr lang="ru-RU" sz="1600"/>
              <a:t>STAINLESS STEEL CAP – крышка из нержавеющей стали</a:t>
            </a:r>
          </a:p>
          <a:p>
            <a:pPr>
              <a:lnSpc>
                <a:spcPct val="80000"/>
              </a:lnSpc>
            </a:pPr>
            <a:r>
              <a:rPr lang="ru-RU" sz="1600"/>
              <a:t>THERMOPLASTIC CASE – корпус из термопласта</a:t>
            </a:r>
          </a:p>
          <a:p>
            <a:pPr>
              <a:lnSpc>
                <a:spcPct val="80000"/>
              </a:lnSpc>
            </a:pPr>
            <a:r>
              <a:rPr lang="ru-RU" sz="1600"/>
              <a:t>WIRE BOND – проводное соединение</a:t>
            </a:r>
          </a:p>
          <a:p>
            <a:pPr>
              <a:lnSpc>
                <a:spcPct val="80000"/>
              </a:lnSpc>
            </a:pPr>
            <a:r>
              <a:rPr lang="ru-RU" sz="1600"/>
              <a:t>LEAD FRAME – выводная рамка</a:t>
            </a:r>
          </a:p>
          <a:p>
            <a:pPr>
              <a:lnSpc>
                <a:spcPct val="80000"/>
              </a:lnSpc>
            </a:pPr>
            <a:r>
              <a:rPr lang="ru-RU" sz="1600"/>
              <a:t>ABSOLUTE ELEMENT – абсолютный элемент</a:t>
            </a:r>
          </a:p>
          <a:p>
            <a:pPr>
              <a:lnSpc>
                <a:spcPct val="80000"/>
              </a:lnSpc>
            </a:pPr>
            <a:r>
              <a:rPr lang="ru-RU" sz="1600"/>
              <a:t>SEALED VACUUM REFERENCE – изолированный источник опорного напряжения</a:t>
            </a:r>
          </a:p>
          <a:p>
            <a:pPr>
              <a:lnSpc>
                <a:spcPct val="80000"/>
              </a:lnSpc>
            </a:pPr>
            <a:r>
              <a:rPr lang="ru-RU" sz="1600"/>
              <a:t>(ИС) - интегральная схема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r="4475"/>
          <a:stretch>
            <a:fillRect/>
          </a:stretch>
        </p:blipFill>
        <p:spPr bwMode="auto">
          <a:xfrm>
            <a:off x="250825" y="2924175"/>
            <a:ext cx="439261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Датчик температуры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18488" cy="2620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/>
              <a:t>Температурный датчик ТРМ37 предназначен для линейного измерения температуры по шкале Цельсия. Датчик способен измерять температуру в диапазоне от </a:t>
            </a:r>
            <a:r>
              <a:rPr lang="ru-RU" sz="2800" b="1"/>
              <a:t>5С до 85С</a:t>
            </a:r>
            <a:r>
              <a:rPr lang="ru-RU" sz="2800"/>
              <a:t>. Он дает напряжение 500 милливольт при температуре 25С и имеет </a:t>
            </a:r>
            <a:r>
              <a:rPr lang="ru-RU" sz="2800" b="1"/>
              <a:t>чувствительность 20 милливольт / С</a:t>
            </a:r>
            <a:r>
              <a:rPr lang="ru-RU" sz="2800"/>
              <a:t>. </a:t>
            </a:r>
            <a:endParaRPr lang="ru-RU" sz="28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Трансмиттер телеметрии 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0563" y="1530350"/>
            <a:ext cx="4318000" cy="5327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/>
              <a:t>Плата передатчика содержит два основных элемента: процессор и передатчик. Процессор собирает информацию от процессорной платы и генерирует поток данных. Сигнал передается с помощью проволочной антенны. Объем передаваемой информации небольшой, что делает скорость передачи данных достаточной. Более высокая скорость передачи данных потребует более сложного электронного оборудования и более совершенной наземной станции, а это стоит больших денег.</a:t>
            </a:r>
          </a:p>
          <a:p>
            <a:pPr>
              <a:lnSpc>
                <a:spcPct val="80000"/>
              </a:lnSpc>
            </a:pPr>
            <a:endParaRPr lang="ru-RU" sz="200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565400"/>
            <a:ext cx="2563812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Пример программы передачи</a:t>
            </a: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84313"/>
            <a:ext cx="5329238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r>
              <a:rPr lang="ru-RU"/>
              <a:t>Полученные данные</a:t>
            </a:r>
          </a:p>
        </p:txBody>
      </p:sp>
      <p:pic>
        <p:nvPicPr>
          <p:cNvPr id="1026" name="Picture 2" descr="C:\Users\пользователь\Desktop\CanSatDoc\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9"/>
          <a:stretch>
            <a:fillRect/>
          </a:stretch>
        </p:blipFill>
        <p:spPr bwMode="auto">
          <a:xfrm>
            <a:off x="2555875" y="1052513"/>
            <a:ext cx="43195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r>
              <a:rPr lang="ru-RU"/>
              <a:t>То, что нужно доработать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1638" y="1600200"/>
            <a:ext cx="4475162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/>
              <a:t>Во время запуска нашего спутника, в ракете случились технические неполадки и </a:t>
            </a:r>
            <a:r>
              <a:rPr lang="en-US" sz="2000"/>
              <a:t>CanSat </a:t>
            </a:r>
            <a:r>
              <a:rPr lang="ru-RU" sz="2000"/>
              <a:t>пробыл в ней полтора часа. За это время передатчик видеосигнала успел нагреться почти до 80С, и из-за этого камера отказала. На экране мы видели лишь «шум». Но когда капсула упала на землю и остыла, мы снова стали получать изображение.</a:t>
            </a:r>
          </a:p>
          <a:p>
            <a:pPr>
              <a:lnSpc>
                <a:spcPct val="80000"/>
              </a:lnSpc>
            </a:pPr>
            <a:r>
              <a:rPr lang="ru-RU" sz="2000"/>
              <a:t>Для того, чтобы такие ситуации больше нам не мешали, мы работаем над тем, чтобы установить в спутник куллер или радиатор.</a:t>
            </a:r>
          </a:p>
        </p:txBody>
      </p:sp>
      <p:pic>
        <p:nvPicPr>
          <p:cNvPr id="6" name="Рисунок 5" descr="radi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292600"/>
            <a:ext cx="27352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cool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84313"/>
            <a:ext cx="19970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we are the champions 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5" t="822" r="48755" b="34474"/>
          <a:stretch>
            <a:fillRect/>
          </a:stretch>
        </p:blipFill>
        <p:spPr bwMode="auto">
          <a:xfrm>
            <a:off x="179388" y="1052513"/>
            <a:ext cx="136842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23247 0.201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0" y="100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0.20868 -0.221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-111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/>
              <a:t>О проекте «</a:t>
            </a:r>
            <a:r>
              <a:rPr lang="en-US" b="1"/>
              <a:t>CanSat</a:t>
            </a:r>
            <a:r>
              <a:rPr lang="ru-RU" b="1"/>
              <a:t>»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002587" cy="3268662"/>
          </a:xfrm>
        </p:spPr>
        <p:txBody>
          <a:bodyPr/>
          <a:lstStyle/>
          <a:p>
            <a:r>
              <a:rPr lang="ru-RU" sz="2800"/>
              <a:t>Чемпионат CanSat  - это соревнование по созданию летательных аппаратов, начинка которых умещается в жестяной банке, в каких продают газированные напитки, – отсюда, собственно, и название конкурса (от англ. Can – жестяная банка и Sat - сокр. от Satellite - спутник).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Практическое применение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Так как эта капсула «</a:t>
            </a:r>
            <a:r>
              <a:rPr lang="en-US"/>
              <a:t>CanSat</a:t>
            </a:r>
            <a:r>
              <a:rPr lang="ru-RU"/>
              <a:t>»</a:t>
            </a:r>
            <a:r>
              <a:rPr lang="en-US"/>
              <a:t> </a:t>
            </a:r>
            <a:r>
              <a:rPr lang="ru-RU"/>
              <a:t>не дорогая, ее можно использовать при лесных пожарах, чтобы узнать масштабы бедствия.</a:t>
            </a:r>
          </a:p>
          <a:p>
            <a:pPr>
              <a:buFontTx/>
              <a:buNone/>
            </a:pPr>
            <a:r>
              <a:rPr lang="ru-RU"/>
              <a:t>Сейчас это очень актуально, так как в России все больше и больше гектаров леса выгорает в летнее время года.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are Russian Eagle</a:t>
            </a:r>
            <a:endParaRPr lang="ru-RU"/>
          </a:p>
        </p:txBody>
      </p:sp>
      <p:pic>
        <p:nvPicPr>
          <p:cNvPr id="3079" name="Picture 7" descr="DSC_02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341438"/>
            <a:ext cx="5113337" cy="33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187450" y="4797425"/>
            <a:ext cx="6635750" cy="1871663"/>
          </a:xfrm>
        </p:spPr>
        <p:txBody>
          <a:bodyPr/>
          <a:lstStyle/>
          <a:p>
            <a:pPr>
              <a:buFontTx/>
              <a:buNone/>
            </a:pPr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/>
              <a:t>О проекте «</a:t>
            </a:r>
            <a:r>
              <a:rPr lang="en-US" b="1"/>
              <a:t>CanSat</a:t>
            </a:r>
            <a:r>
              <a:rPr lang="ru-RU" b="1"/>
              <a:t>»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8"/>
            <a:ext cx="8281987" cy="7191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/>
              <a:t>В этом году чемпионат проходил в Норвегии, близ города Анденез, на полигоне </a:t>
            </a:r>
            <a:r>
              <a:rPr lang="en-US" sz="2400"/>
              <a:t>“Andoya Rocket Range”</a:t>
            </a:r>
            <a:r>
              <a:rPr lang="ru-RU" sz="2400"/>
              <a:t>. </a:t>
            </a:r>
          </a:p>
        </p:txBody>
      </p:sp>
      <p:pic>
        <p:nvPicPr>
          <p:cNvPr id="60422" name="Picture 6" descr="nar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276475"/>
            <a:ext cx="6022975" cy="412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z_ec98e15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76700"/>
            <a:ext cx="3838575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315913"/>
            <a:ext cx="8229600" cy="1143001"/>
          </a:xfrm>
        </p:spPr>
        <p:txBody>
          <a:bodyPr/>
          <a:lstStyle/>
          <a:p>
            <a:r>
              <a:rPr lang="ru-RU" b="1"/>
              <a:t>О проекте «</a:t>
            </a:r>
            <a:r>
              <a:rPr lang="en-US" b="1"/>
              <a:t>CanSat</a:t>
            </a:r>
            <a:r>
              <a:rPr lang="ru-RU" b="1"/>
              <a:t>»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620713"/>
            <a:ext cx="8002587" cy="8207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/>
              <a:t>От России была направлена сборная из Казани, Санкт-Петербурга и Москвы. </a:t>
            </a:r>
          </a:p>
          <a:p>
            <a:pPr>
              <a:lnSpc>
                <a:spcPct val="80000"/>
              </a:lnSpc>
            </a:pPr>
            <a:endParaRPr lang="ru-RU" sz="2800"/>
          </a:p>
        </p:txBody>
      </p:sp>
      <p:pic>
        <p:nvPicPr>
          <p:cNvPr id="61444" name="Picture 4" descr="we are the champions 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4" t="12143" r="21767"/>
          <a:stretch>
            <a:fillRect/>
          </a:stretch>
        </p:blipFill>
        <p:spPr bwMode="auto">
          <a:xfrm>
            <a:off x="539750" y="1484313"/>
            <a:ext cx="3860800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5" descr="we are the champions 1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3816350" cy="253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r>
              <a:rPr lang="ru-RU" b="1"/>
              <a:t>Наш «</a:t>
            </a:r>
            <a:r>
              <a:rPr lang="en-US" b="1"/>
              <a:t>CanSat</a:t>
            </a:r>
            <a:r>
              <a:rPr lang="ru-RU" b="1"/>
              <a:t>»</a:t>
            </a:r>
          </a:p>
        </p:txBody>
      </p:sp>
      <p:pic>
        <p:nvPicPr>
          <p:cNvPr id="67588" name="Picture 4" descr="we are the champions 1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8101013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/>
              <a:t>Основные требования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/>
              <a:t>Основные требования к микроспутнику CanSat:</a:t>
            </a:r>
            <a:r>
              <a:rPr lang="ru-RU" sz="2000"/>
              <a:t/>
            </a:r>
            <a:br>
              <a:rPr lang="ru-RU" sz="2000"/>
            </a:br>
            <a:r>
              <a:rPr lang="ru-RU" sz="2000"/>
              <a:t>1. Вес не более 350 грамм;</a:t>
            </a:r>
            <a:br>
              <a:rPr lang="ru-RU" sz="2000"/>
            </a:br>
            <a:r>
              <a:rPr lang="ru-RU" sz="2000"/>
              <a:t>2. объем корпуса не должен превышать 0,33 л. </a:t>
            </a:r>
          </a:p>
          <a:p>
            <a:pPr>
              <a:lnSpc>
                <a:spcPct val="80000"/>
              </a:lnSpc>
            </a:pPr>
            <a:r>
              <a:rPr lang="ru-RU" sz="2000"/>
              <a:t>3. Участникам не разрешается добавлять детали или измерительные приборы общей стоимостью свыше 512 долларов США.</a:t>
            </a:r>
            <a:br>
              <a:rPr lang="ru-RU" sz="2000"/>
            </a:br>
            <a:r>
              <a:rPr lang="ru-RU" sz="2000"/>
              <a:t>4. Спутник должен быть оборудован парашютом или иным устройством, обеспечивающим управляемый спуск.</a:t>
            </a:r>
            <a:br>
              <a:rPr lang="ru-RU" sz="2000"/>
            </a:br>
            <a:r>
              <a:rPr lang="ru-RU" sz="2000"/>
              <a:t>5. Лимитированное время полета 120 секунд.</a:t>
            </a:r>
            <a:br>
              <a:rPr lang="ru-RU" sz="2000"/>
            </a:br>
            <a:r>
              <a:rPr lang="ru-RU" sz="2000"/>
              <a:t>6. Скорость спуска (8 - 12) м/с.</a:t>
            </a:r>
            <a:br>
              <a:rPr lang="ru-RU" sz="2000"/>
            </a:br>
            <a:r>
              <a:rPr lang="ru-RU" sz="2000"/>
              <a:t>7. Потребляемое питание должно поддерживаться на минимальном уровне в целях достижения времени работы спутника не менее 3 часов (в целях обеспечения возможности его поиска после приземления) .</a:t>
            </a:r>
            <a:br>
              <a:rPr lang="ru-RU" sz="2000"/>
            </a:br>
            <a:r>
              <a:rPr lang="ru-RU" sz="2000"/>
              <a:t>8. Все компоненты микроспутника CanSat должны выдерживать перегрузку до 20 единиц.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/>
              <a:t>Технические характеристики </a:t>
            </a:r>
            <a:r>
              <a:rPr lang="en-US" sz="4000" b="1"/>
              <a:t>CanSat</a:t>
            </a:r>
            <a:endParaRPr lang="ru-RU" sz="4000" b="1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4663" y="1484313"/>
            <a:ext cx="4402137" cy="5040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/>
              <a:t>Вес – 350гр</a:t>
            </a:r>
            <a:br>
              <a:rPr lang="ru-RU" sz="2400"/>
            </a:br>
            <a:r>
              <a:rPr lang="ru-RU" sz="2400"/>
              <a:t>Батарея – 5мА часов</a:t>
            </a:r>
          </a:p>
          <a:p>
            <a:pPr>
              <a:lnSpc>
                <a:spcPct val="90000"/>
              </a:lnSpc>
            </a:pPr>
            <a:r>
              <a:rPr lang="ru-RU" sz="2400"/>
              <a:t>Время работы батареи – 4-5ч</a:t>
            </a:r>
          </a:p>
          <a:p>
            <a:pPr>
              <a:lnSpc>
                <a:spcPct val="90000"/>
              </a:lnSpc>
            </a:pPr>
            <a:r>
              <a:rPr lang="ru-RU" sz="2400"/>
              <a:t>Частота передачи телеметрии – 460МГц</a:t>
            </a:r>
          </a:p>
          <a:p>
            <a:pPr>
              <a:lnSpc>
                <a:spcPct val="90000"/>
              </a:lnSpc>
            </a:pPr>
            <a:r>
              <a:rPr lang="ru-RU" sz="2400"/>
              <a:t>Частота передачи видео – 2.4ГГц</a:t>
            </a:r>
          </a:p>
          <a:p>
            <a:pPr>
              <a:lnSpc>
                <a:spcPct val="90000"/>
              </a:lnSpc>
            </a:pPr>
            <a:r>
              <a:rPr lang="ru-RU" sz="2400"/>
              <a:t>Разрешение видео – 708х560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ru-RU" sz="2400"/>
              <a:t>Датчик температуры </a:t>
            </a:r>
          </a:p>
          <a:p>
            <a:pPr>
              <a:lnSpc>
                <a:spcPct val="90000"/>
              </a:lnSpc>
            </a:pPr>
            <a:r>
              <a:rPr lang="ru-RU" sz="2400"/>
              <a:t>Датчик давления </a:t>
            </a:r>
          </a:p>
          <a:p>
            <a:pPr>
              <a:lnSpc>
                <a:spcPct val="90000"/>
              </a:lnSpc>
            </a:pPr>
            <a:r>
              <a:rPr lang="ru-RU" sz="2400"/>
              <a:t>Парашютная система</a:t>
            </a:r>
          </a:p>
        </p:txBody>
      </p:sp>
      <p:pic>
        <p:nvPicPr>
          <p:cNvPr id="4" name="Рисунок 3" descr="CanSatP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836613"/>
            <a:ext cx="406717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спутник - батаре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спутник - CanSa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спутник - передатчик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спутник - камера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/>
              <a:t>Миссия </a:t>
            </a:r>
            <a:r>
              <a:rPr lang="en-US" b="1"/>
              <a:t>CanSat</a:t>
            </a:r>
            <a:endParaRPr lang="ru-RU" b="1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Получить данные с датчиков температуры и давления, и получить их на наземной станции</a:t>
            </a:r>
          </a:p>
          <a:p>
            <a:r>
              <a:rPr lang="ru-RU"/>
              <a:t>Получить видео при полете и записать его на электронный носитель</a:t>
            </a:r>
          </a:p>
          <a:p>
            <a:pPr>
              <a:buFontTx/>
              <a:buNone/>
            </a:pPr>
            <a:r>
              <a:rPr lang="ru-RU"/>
              <a:t> </a:t>
            </a:r>
          </a:p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Парашютная система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29600" cy="4525962"/>
          </a:xfrm>
        </p:spPr>
        <p:txBody>
          <a:bodyPr/>
          <a:lstStyle/>
          <a:p>
            <a:r>
              <a:rPr lang="ru-RU"/>
              <a:t>Было протестировано 4 вида разных систем. </a:t>
            </a:r>
          </a:p>
        </p:txBody>
      </p:sp>
      <p:pic>
        <p:nvPicPr>
          <p:cNvPr id="4" name="Рисунок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89363"/>
            <a:ext cx="18716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716338"/>
            <a:ext cx="1871662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00438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573463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0.08004 L 0.22552 -0.2530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7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640</Words>
  <Application>Microsoft Office PowerPoint</Application>
  <PresentationFormat>Экран (4:3)</PresentationFormat>
  <Paragraphs>75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Arial</vt:lpstr>
      <vt:lpstr>Оформление по умолчанию</vt:lpstr>
      <vt:lpstr>Международный проект «CanSat»</vt:lpstr>
      <vt:lpstr>О проекте «CanSat»</vt:lpstr>
      <vt:lpstr>О проекте «CanSat»</vt:lpstr>
      <vt:lpstr>О проекте «CanSat»</vt:lpstr>
      <vt:lpstr>Наш «CanSat»</vt:lpstr>
      <vt:lpstr>Основные требования</vt:lpstr>
      <vt:lpstr>Технические характеристики CanSat</vt:lpstr>
      <vt:lpstr>Миссия CanSat</vt:lpstr>
      <vt:lpstr>Парашютная система</vt:lpstr>
      <vt:lpstr>Парашютная система</vt:lpstr>
      <vt:lpstr>Парашютная система</vt:lpstr>
      <vt:lpstr>Датчики давления и температуры</vt:lpstr>
      <vt:lpstr>Плата микроконтроллера комплекта СanSat</vt:lpstr>
      <vt:lpstr>Датчик давления</vt:lpstr>
      <vt:lpstr>Датчик температуры</vt:lpstr>
      <vt:lpstr>Трансмиттер телеметрии </vt:lpstr>
      <vt:lpstr>Пример программы передачи</vt:lpstr>
      <vt:lpstr>Полученные данные</vt:lpstr>
      <vt:lpstr>То, что нужно доработать</vt:lpstr>
      <vt:lpstr>Практическое применение</vt:lpstr>
      <vt:lpstr>We are Russian Eagle</vt:lpstr>
    </vt:vector>
  </TitlesOfParts>
  <Company>ПК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Наше путешествие   в Норвегию</dc:title>
  <dc:creator>Татьяна Евгеньевна</dc:creator>
  <cp:lastModifiedBy>Victor</cp:lastModifiedBy>
  <cp:revision>5</cp:revision>
  <dcterms:created xsi:type="dcterms:W3CDTF">2011-05-19T11:15:33Z</dcterms:created>
  <dcterms:modified xsi:type="dcterms:W3CDTF">2011-07-11T06:40:22Z</dcterms:modified>
</cp:coreProperties>
</file>